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DAD1D-0F0C-4B0E-9497-52982AEC72C7}" type="datetimeFigureOut">
              <a:rPr lang="en-IN" smtClean="0"/>
              <a:t>26-11-2021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17B92-CB5D-4FAC-8DB6-1B7359358C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0592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DAD1D-0F0C-4B0E-9497-52982AEC72C7}" type="datetimeFigureOut">
              <a:rPr lang="en-IN" smtClean="0"/>
              <a:t>26-11-2021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17B92-CB5D-4FAC-8DB6-1B7359358C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5046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3464" b="1" smtClean="0">
                <a:cs typeface="Times New Roman" pitchFamily="18" charset="0"/>
              </a:rPr>
              <a:t>M Tech(Data Science &amp; Engineering)</a:t>
            </a:r>
            <a:br>
              <a:rPr lang="en-IN" sz="3464" b="1" smtClean="0">
                <a:cs typeface="Times New Roman" pitchFamily="18" charset="0"/>
              </a:rPr>
            </a:br>
            <a:r>
              <a:rPr lang="en-IN" sz="3464" b="1" smtClean="0">
                <a:cs typeface="Times New Roman" pitchFamily="18" charset="0"/>
              </a:rPr>
              <a:t>Introduction to Statistical Methods  [ISM]</a:t>
            </a:r>
            <a:endParaRPr lang="en-US" altLang="en-US" sz="3464" b="1" dirty="0"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70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42046"/>
      </p:ext>
    </p:extLst>
  </p:cSld>
  <p:clrMapOvr>
    <a:masterClrMapping/>
  </p:clrMapOvr>
  <p:transition spd="slow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631527"/>
      </p:ext>
    </p:extLst>
  </p:cSld>
  <p:clrMapOvr>
    <a:masterClrMapping/>
  </p:clrMapOvr>
  <p:transition spd="slow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20689"/>
      </p:ext>
    </p:extLst>
  </p:cSld>
  <p:clrMapOvr>
    <a:masterClrMapping/>
  </p:clrMapOvr>
  <p:transition spd="slow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98129"/>
      </p:ext>
    </p:extLst>
  </p:cSld>
  <p:clrMapOvr>
    <a:masterClrMapping/>
  </p:clrMapOvr>
  <p:transition spd="slow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281878"/>
      </p:ext>
    </p:extLst>
  </p:cSld>
  <p:clrMapOvr>
    <a:masterClrMapping/>
  </p:clrMapOvr>
  <p:transition spd="slow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66234"/>
      </p:ext>
    </p:extLst>
  </p:cSld>
  <p:clrMapOvr>
    <a:masterClrMapping/>
  </p:clrMapOvr>
  <p:transition spd="slow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89248"/>
      </p:ext>
    </p:extLst>
  </p:cSld>
  <p:clrMapOvr>
    <a:masterClrMapping/>
  </p:clrMapOvr>
  <p:transition spd="slow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23915"/>
      </p:ext>
    </p:extLst>
  </p:cSld>
  <p:clrMapOvr>
    <a:masterClrMapping/>
  </p:clrMapOvr>
  <p:transition spd="slow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73306"/>
      </p:ext>
    </p:extLst>
  </p:cSld>
  <p:clrMapOvr>
    <a:masterClrMapping/>
  </p:clrMapOvr>
  <p:transition spd="slow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923040"/>
      </p:ext>
    </p:extLst>
  </p:cSld>
  <p:clrMapOvr>
    <a:masterClrMapping/>
  </p:clrMapOvr>
  <p:transition spd="slow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411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674226"/>
      </p:ext>
    </p:extLst>
  </p:cSld>
  <p:clrMapOvr>
    <a:masterClrMapping/>
  </p:clrMapOvr>
  <p:transition spd="slow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91930"/>
      </p:ext>
    </p:extLst>
  </p:cSld>
  <p:clrMapOvr>
    <a:masterClrMapping/>
  </p:clrMapOvr>
  <p:transition spd="slow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01025"/>
      </p:ext>
    </p:extLst>
  </p:cSld>
  <p:clrMapOvr>
    <a:masterClrMapping/>
  </p:clrMapOvr>
  <p:transition spd="slow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47233"/>
      </p:ext>
    </p:extLst>
  </p:cSld>
  <p:clrMapOvr>
    <a:masterClrMapping/>
  </p:clrMapOvr>
  <p:transition spd="slow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255455"/>
      </p:ext>
    </p:extLst>
  </p:cSld>
  <p:clrMapOvr>
    <a:masterClrMapping/>
  </p:clrMapOvr>
  <p:transition spd="slow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377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65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67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57149"/>
      </p:ext>
    </p:extLst>
  </p:cSld>
  <p:clrMapOvr>
    <a:masterClrMapping/>
  </p:clrMapOvr>
  <p:transition spd="slow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72110"/>
      </p:ext>
    </p:extLst>
  </p:cSld>
  <p:clrMapOvr>
    <a:masterClrMapping/>
  </p:clrMapOvr>
  <p:transition spd="slow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smtClean="0"/>
              <a:t/>
            </a:r>
            <a:br>
              <a:rPr lang="en-IN" smtClean="0"/>
            </a:br>
            <a:r>
              <a:rPr lang="en-IN" b="1" smtClean="0">
                <a:solidFill>
                  <a:srgbClr val="7030A0"/>
                </a:solidFill>
              </a:rPr>
              <a:t>Session No 4 </a:t>
            </a:r>
            <a:r>
              <a:rPr lang="en-US" altLang="en-US" b="1" smtClean="0">
                <a:solidFill>
                  <a:srgbClr val="7030A0"/>
                </a:solidFill>
              </a:rPr>
              <a:t>Course Handout</a:t>
            </a:r>
            <a:r>
              <a:rPr lang="en-IN" smtClean="0"/>
              <a:t/>
            </a:r>
            <a:br>
              <a:rPr lang="en-IN" smtClean="0"/>
            </a:b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42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44828"/>
      </p:ext>
    </p:extLst>
  </p:cSld>
  <p:clrMapOvr>
    <a:masterClrMapping/>
  </p:clrMapOvr>
  <p:transition spd="slow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40196"/>
      </p:ext>
    </p:extLst>
  </p:cSld>
  <p:clrMapOvr>
    <a:masterClrMapping/>
  </p:clrMapOvr>
  <p:transition spd="slow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64974"/>
      </p:ext>
    </p:extLst>
  </p:cSld>
  <p:clrMapOvr>
    <a:masterClrMapping/>
  </p:clrMapOvr>
  <p:transition spd="slow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956798"/>
      </p:ext>
    </p:extLst>
  </p:cSld>
  <p:clrMapOvr>
    <a:masterClrMapping/>
  </p:clrMapOvr>
  <p:transition spd="slow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94285"/>
      </p:ext>
    </p:extLst>
  </p:cSld>
  <p:clrMapOvr>
    <a:masterClrMapping/>
  </p:clrMapOvr>
  <p:transition spd="slow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99975"/>
      </p:ext>
    </p:extLst>
  </p:cSld>
  <p:clrMapOvr>
    <a:masterClrMapping/>
  </p:clrMapOvr>
  <p:transition spd="slow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61065"/>
      </p:ext>
    </p:extLst>
  </p:cSld>
  <p:clrMapOvr>
    <a:masterClrMapping/>
  </p:clrMapOvr>
  <p:transition spd="slow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17223"/>
      </p:ext>
    </p:extLst>
  </p:cSld>
  <p:clrMapOvr>
    <a:masterClrMapping/>
  </p:clrMapOvr>
  <p:transition spd="slow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81601"/>
      </p:ext>
    </p:extLst>
  </p:cSld>
  <p:clrMapOvr>
    <a:masterClrMapping/>
  </p:clrMapOvr>
  <p:transition spd="slow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16950"/>
      </p:ext>
    </p:extLst>
  </p:cSld>
  <p:clrMapOvr>
    <a:masterClrMapping/>
  </p:clrMapOvr>
  <p:transition spd="slow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18194"/>
      </p:ext>
    </p:extLst>
  </p:cSld>
  <p:clrMapOvr>
    <a:masterClrMapping/>
  </p:clrMapOvr>
  <p:transition spd="slow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00336"/>
      </p:ext>
    </p:extLst>
  </p:cSld>
  <p:clrMapOvr>
    <a:masterClrMapping/>
  </p:clrMapOvr>
  <p:transition spd="slow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59932"/>
      </p:ext>
    </p:extLst>
  </p:cSld>
  <p:clrMapOvr>
    <a:masterClrMapping/>
  </p:clrMapOvr>
  <p:transition spd="slow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     </a:t>
            </a:r>
            <a:r>
              <a:rPr lang="en-US" b="1" smtClean="0">
                <a:latin typeface="+mn-lt"/>
              </a:rPr>
              <a:t>Example</a:t>
            </a:r>
            <a:endParaRPr lang="x-none" b="1" dirty="0">
              <a:latin typeface="+mn-lt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678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7199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760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828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80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525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533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70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997260"/>
      </p:ext>
    </p:extLst>
  </p:cSld>
  <p:clrMapOvr>
    <a:masterClrMapping/>
  </p:clrMapOvr>
  <p:transition spd="slow">
    <p:pull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7973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4355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174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475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47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444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4830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137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729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443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82366"/>
      </p:ext>
    </p:extLst>
  </p:cSld>
  <p:clrMapOvr>
    <a:masterClrMapping/>
  </p:clrMapOvr>
  <p:transition spd="slow">
    <p:pull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98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014789"/>
      </p:ext>
    </p:extLst>
  </p:cSld>
  <p:clrMapOvr>
    <a:masterClrMapping/>
  </p:clrMapOvr>
  <p:transition spd="slow">
    <p:pull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37032"/>
      </p:ext>
    </p:extLst>
  </p:cSld>
  <p:clrMapOvr>
    <a:masterClrMapping/>
  </p:clrMapOvr>
  <p:transition spd="slow">
    <p:pull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769772"/>
      </p:ext>
    </p:extLst>
  </p:cSld>
  <p:clrMapOvr>
    <a:masterClrMapping/>
  </p:clrMapOvr>
  <p:transition spd="slow">
    <p:pull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41029"/>
      </p:ext>
    </p:extLst>
  </p:cSld>
  <p:clrMapOvr>
    <a:masterClrMapping/>
  </p:clrMapOvr>
  <p:transition spd="slow">
    <p:pull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064269"/>
      </p:ext>
    </p:extLst>
  </p:cSld>
  <p:clrMapOvr>
    <a:masterClrMapping/>
  </p:clrMapOvr>
  <p:transition spd="slow">
    <p:pull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46234"/>
      </p:ext>
    </p:extLst>
  </p:cSld>
  <p:clrMapOvr>
    <a:masterClrMapping/>
  </p:clrMapOvr>
  <p:transition spd="slow">
    <p:pull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81279"/>
      </p:ext>
    </p:extLst>
  </p:cSld>
  <p:clrMapOvr>
    <a:masterClrMapping/>
  </p:clrMapOvr>
  <p:transition spd="slow">
    <p:pull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17297"/>
      </p:ext>
    </p:extLst>
  </p:cSld>
  <p:clrMapOvr>
    <a:masterClrMapping/>
  </p:clrMapOvr>
  <p:transition spd="slow">
    <p:pull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070854"/>
      </p:ext>
    </p:extLst>
  </p:cSld>
  <p:clrMapOvr>
    <a:masterClrMapping/>
  </p:clrMapOvr>
  <p:transition spd="slow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364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6111"/>
      </p:ext>
    </p:extLst>
  </p:cSld>
  <p:clrMapOvr>
    <a:masterClrMapping/>
  </p:clrMapOvr>
  <p:transition spd="slow">
    <p:pull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81115"/>
      </p:ext>
    </p:extLst>
  </p:cSld>
  <p:clrMapOvr>
    <a:masterClrMapping/>
  </p:clrMapOvr>
  <p:transition spd="slow">
    <p:pull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12176"/>
      </p:ext>
    </p:extLst>
  </p:cSld>
  <p:clrMapOvr>
    <a:masterClrMapping/>
  </p:clrMapOvr>
  <p:transition spd="slow">
    <p:pull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43519"/>
      </p:ext>
    </p:extLst>
  </p:cSld>
  <p:clrMapOvr>
    <a:masterClrMapping/>
  </p:clrMapOvr>
  <p:transition spd="slow">
    <p:pull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909876"/>
      </p:ext>
    </p:extLst>
  </p:cSld>
  <p:clrMapOvr>
    <a:masterClrMapping/>
  </p:clrMapOvr>
  <p:transition spd="slow">
    <p:pull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b="1" smtClean="0">
                <a:latin typeface="Times New Roman" pitchFamily="18" charset="0"/>
                <a:cs typeface="Times New Roman" pitchFamily="18" charset="0"/>
              </a:rPr>
              <a:t>Thanks</a:t>
            </a:r>
            <a:endParaRPr lang="en-US" sz="8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737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72495"/>
      </p:ext>
    </p:extLst>
  </p:cSld>
  <p:clrMapOvr>
    <a:masterClrMapping/>
  </p:clrMapOvr>
  <p:transition spd="slow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54365"/>
      </p:ext>
    </p:extLst>
  </p:cSld>
  <p:clrMapOvr>
    <a:masterClrMapping/>
  </p:clrMapOvr>
  <p:transition spd="slow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</Words>
  <Application>Microsoft Office PowerPoint</Application>
  <PresentationFormat>Widescreen</PresentationFormat>
  <Paragraphs>4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9" baseType="lpstr">
      <vt:lpstr>Arial</vt:lpstr>
      <vt:lpstr>Calibri</vt:lpstr>
      <vt:lpstr>Calibri Light</vt:lpstr>
      <vt:lpstr>Times New Roman</vt:lpstr>
      <vt:lpstr>Office Theme</vt:lpstr>
      <vt:lpstr>M Tech(Data Science &amp; Engineering) Introduction to Statistical Methods  [ISM]</vt:lpstr>
      <vt:lpstr>PowerPoint Presentation</vt:lpstr>
      <vt:lpstr> Session No 4 Course Handout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 Tech(Data Science &amp; Engineering) Introduction to Statistical Methods  [ISM]</dc:title>
  <dc:creator>Vamshi Goud</dc:creator>
  <cp:lastModifiedBy>Vamshi Goud</cp:lastModifiedBy>
  <cp:revision>2</cp:revision>
  <dcterms:created xsi:type="dcterms:W3CDTF">2021-11-26T09:14:52Z</dcterms:created>
  <dcterms:modified xsi:type="dcterms:W3CDTF">2021-11-26T09:15:46Z</dcterms:modified>
</cp:coreProperties>
</file>